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85" r:id="rId3"/>
    <p:sldId id="267" r:id="rId4"/>
    <p:sldId id="287" r:id="rId5"/>
    <p:sldId id="274" r:id="rId6"/>
    <p:sldId id="294" r:id="rId7"/>
    <p:sldId id="290" r:id="rId8"/>
    <p:sldId id="297" r:id="rId9"/>
    <p:sldId id="292" r:id="rId10"/>
    <p:sldId id="291" r:id="rId11"/>
    <p:sldId id="295" r:id="rId12"/>
    <p:sldId id="276" r:id="rId13"/>
    <p:sldId id="296" r:id="rId14"/>
    <p:sldId id="283" r:id="rId15"/>
    <p:sldId id="269" r:id="rId1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A5217E5-AB3E-44D1-A758-0AF48F78CFF6}">
          <p14:sldIdLst>
            <p14:sldId id="256"/>
          </p14:sldIdLst>
        </p14:section>
        <p14:section name="Vegetable" id="{52EFF322-16DC-41F5-BE14-F7046F195AAA}">
          <p14:sldIdLst>
            <p14:sldId id="285"/>
            <p14:sldId id="267"/>
            <p14:sldId id="287"/>
            <p14:sldId id="274"/>
            <p14:sldId id="294"/>
            <p14:sldId id="290"/>
            <p14:sldId id="297"/>
            <p14:sldId id="292"/>
            <p14:sldId id="291"/>
            <p14:sldId id="295"/>
            <p14:sldId id="276"/>
            <p14:sldId id="296"/>
            <p14:sldId id="283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55" d="100"/>
          <a:sy n="55" d="100"/>
        </p:scale>
        <p:origin x="72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85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糖醋脆皮豆腐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299" y="475426"/>
            <a:ext cx="2750772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2648" y="995953"/>
            <a:ext cx="2531087" cy="2621191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419" y="492605"/>
            <a:ext cx="2731894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14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麻婆豆腐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614" y="475426"/>
            <a:ext cx="2780143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995953"/>
            <a:ext cx="2789576" cy="2621191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7322" y="492605"/>
            <a:ext cx="2778088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0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干锅花菜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80" y="475426"/>
            <a:ext cx="2751810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900907"/>
            <a:ext cx="2789576" cy="28112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3519" y="492605"/>
            <a:ext cx="2725696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33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土豆焖豆角</a:t>
            </a:r>
            <a:endParaRPr lang="en-US" sz="49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" y="475426"/>
            <a:ext cx="2783307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04" y="890521"/>
            <a:ext cx="2789576" cy="283205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401" y="492605"/>
            <a:ext cx="2781932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98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蒜蓉粉丝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032" y="502099"/>
            <a:ext cx="2783307" cy="36088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984" y="890521"/>
            <a:ext cx="2644416" cy="283205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4038" y="492605"/>
            <a:ext cx="2764657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80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79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火锅蘸料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804" y="491265"/>
            <a:ext cx="2705762" cy="3630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8578" y="513083"/>
            <a:ext cx="2684459" cy="3608750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6238" y="507011"/>
            <a:ext cx="2760258" cy="364370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5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7434" y="4808244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地三鲜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257" y="475426"/>
            <a:ext cx="2752857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5027" y="1087090"/>
            <a:ext cx="2366329" cy="243891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261" y="493265"/>
            <a:ext cx="2744209" cy="367119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2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" b="1802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83540" y="1078904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孜然土豆片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2913" y="61819"/>
            <a:ext cx="5112022" cy="67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" r="2121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83540" y="1078904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耗油生菜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1849" y="-8413"/>
            <a:ext cx="5194151" cy="68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3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r="2863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83540" y="1078904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酱香鸡蛋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4020" y="-8413"/>
            <a:ext cx="5149809" cy="68664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8EBFB51-1899-7ABC-BAB2-40E0FC6C0928}"/>
              </a:ext>
            </a:extLst>
          </p:cNvPr>
          <p:cNvSpPr txBox="1"/>
          <p:nvPr/>
        </p:nvSpPr>
        <p:spPr>
          <a:xfrm>
            <a:off x="901523" y="1585825"/>
            <a:ext cx="495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PingFang SC"/>
              </a:rPr>
              <a:t>酱汁</a:t>
            </a:r>
            <a:r>
              <a:rPr lang="en-US" altLang="zh-CN" sz="1400" b="0" i="0" dirty="0">
                <a:effectLst/>
                <a:latin typeface="PingFang SC"/>
              </a:rPr>
              <a:t>:2</a:t>
            </a:r>
            <a:r>
              <a:rPr lang="zh-CN" altLang="en-US" sz="1400" b="0" i="0" dirty="0">
                <a:effectLst/>
                <a:latin typeface="PingFang SC"/>
              </a:rPr>
              <a:t>勺生抽 </a:t>
            </a:r>
            <a:r>
              <a:rPr lang="en-US" altLang="zh-CN" sz="1400" b="0" i="0" dirty="0">
                <a:effectLst/>
                <a:latin typeface="PingFang SC"/>
              </a:rPr>
              <a:t>+ 1</a:t>
            </a:r>
            <a:r>
              <a:rPr lang="zh-CN" altLang="en-US" sz="1400" b="0" i="0" dirty="0">
                <a:effectLst/>
                <a:latin typeface="PingFang SC"/>
              </a:rPr>
              <a:t>勺香醋 </a:t>
            </a:r>
            <a:r>
              <a:rPr lang="en-US" altLang="zh-CN" sz="1400" b="0" i="0" dirty="0">
                <a:effectLst/>
                <a:latin typeface="PingFang SC"/>
              </a:rPr>
              <a:t>+ 1</a:t>
            </a:r>
            <a:r>
              <a:rPr lang="zh-CN" altLang="en-US" sz="1400" b="0" i="0" dirty="0">
                <a:effectLst/>
                <a:latin typeface="PingFang SC"/>
              </a:rPr>
              <a:t>勺蚝油 </a:t>
            </a:r>
            <a:endParaRPr lang="en-US" altLang="zh-CN" sz="1400" b="0" i="0" dirty="0">
              <a:effectLst/>
              <a:latin typeface="PingFang SC"/>
            </a:endParaRPr>
          </a:p>
          <a:p>
            <a:r>
              <a:rPr lang="zh-CN" altLang="en-US" sz="1400" b="0" i="0" dirty="0">
                <a:effectLst/>
                <a:latin typeface="PingFang SC"/>
              </a:rPr>
              <a:t>半勺白糖 </a:t>
            </a:r>
            <a:r>
              <a:rPr lang="de-DE" altLang="zh-CN" sz="1400" dirty="0">
                <a:latin typeface="PingFang SC"/>
              </a:rPr>
              <a:t>+ </a:t>
            </a:r>
            <a:r>
              <a:rPr lang="en-US" altLang="zh-CN" sz="1400" b="0" i="0" dirty="0">
                <a:effectLst/>
                <a:latin typeface="PingFang SC"/>
              </a:rPr>
              <a:t>1</a:t>
            </a:r>
            <a:r>
              <a:rPr lang="zh-CN" altLang="en-US" sz="1400" b="0" i="0" dirty="0">
                <a:effectLst/>
                <a:latin typeface="PingFang SC"/>
              </a:rPr>
              <a:t>勺辣椒面 </a:t>
            </a:r>
            <a:r>
              <a:rPr lang="en-US" altLang="zh-CN" sz="1400" b="0" i="0" dirty="0">
                <a:effectLst/>
                <a:latin typeface="PingFang SC"/>
              </a:rPr>
              <a:t>+ </a:t>
            </a:r>
            <a:r>
              <a:rPr lang="zh-CN" altLang="en-US" sz="1400" b="0" i="0" dirty="0">
                <a:effectLst/>
                <a:latin typeface="PingFang SC"/>
              </a:rPr>
              <a:t>半碗清水搅拌均匀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1913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糖醋荷包蛋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345" y="475426"/>
            <a:ext cx="2778682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1087090"/>
            <a:ext cx="2789576" cy="243891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261" y="492605"/>
            <a:ext cx="2744209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22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肉沫茄子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868" y="475426"/>
            <a:ext cx="2743635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1000659"/>
            <a:ext cx="2789576" cy="2611779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307" y="492605"/>
            <a:ext cx="2744117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9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</Words>
  <Application>Microsoft Office PowerPoint</Application>
  <PresentationFormat>A4-Papier (210 x 297 mm)</PresentationFormat>
  <Paragraphs>14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PingFang SC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137</cp:revision>
  <cp:lastPrinted>2022-12-15T08:25:25Z</cp:lastPrinted>
  <dcterms:created xsi:type="dcterms:W3CDTF">2022-11-07T20:45:57Z</dcterms:created>
  <dcterms:modified xsi:type="dcterms:W3CDTF">2022-12-17T23:16:18Z</dcterms:modified>
</cp:coreProperties>
</file>